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0B90-F9BB-4D41-AC1D-37991FABA611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6070-7C3D-49EA-82D0-83DC680C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Rewrite the equation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/>
                        </m:ctrlPr>
                      </m:funcPr>
                      <m:fName>
                        <m:sSub>
                          <m:sSubPr>
                            <m:ctrlPr>
                              <a:rPr lang="en-US" sz="4000" i="1" smtClean="0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/>
                              <m:t>log</m:t>
                            </m:r>
                          </m:e>
                          <m:sub>
                            <m:r>
                              <a:rPr lang="en-US" sz="4000" b="0" i="1" smtClean="0"/>
                              <m:t>7</m:t>
                            </m:r>
                          </m:sub>
                        </m:sSub>
                      </m:fName>
                      <m:e>
                        <m:r>
                          <a:rPr lang="en-US" sz="4000" b="0" i="1" smtClean="0"/>
                          <m:t>343</m:t>
                        </m:r>
                      </m:e>
                    </m:func>
                    <m:r>
                      <a:rPr lang="en-US" sz="4000" b="0" i="1" smtClean="0"/>
                      <m:t>=3</m:t>
                    </m:r>
                  </m:oMath>
                </a14:m>
                <a:r>
                  <a:rPr lang="en-US" sz="4000" dirty="0" smtClean="0"/>
                  <a:t> in </a:t>
                </a:r>
                <a:r>
                  <a:rPr lang="en-US" sz="4000" dirty="0"/>
                  <a:t>exponential form.</a:t>
                </a:r>
                <a:endParaRPr lang="en-US" sz="4000" baseline="-25000" dirty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/>
                        </m:ctrlPr>
                      </m:funcPr>
                      <m:fName>
                        <m:sSub>
                          <m:sSubPr>
                            <m:ctrlPr>
                              <a:rPr lang="en-US" sz="4000" i="1" smtClean="0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/>
                              <m:t>log</m:t>
                            </m:r>
                          </m:e>
                          <m:sub>
                            <m:r>
                              <a:rPr lang="en-US" sz="4000" b="0" i="1" smtClean="0"/>
                              <m:t>2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sz="4000" i="1" smtClean="0"/>
                            </m:ctrlPr>
                          </m:fPr>
                          <m:num>
                            <m:r>
                              <a:rPr lang="en-US" sz="4000" b="0" i="1" smtClean="0"/>
                              <m:t>1</m:t>
                            </m:r>
                          </m:num>
                          <m:den>
                            <m:r>
                              <a:rPr lang="en-US" sz="4000" b="0" i="1" smtClean="0"/>
                              <m:t>64</m:t>
                            </m:r>
                          </m:den>
                        </m:f>
                      </m:e>
                    </m:func>
                  </m:oMath>
                </a14:m>
                <a:endParaRPr lang="en-US" sz="4000" i="1" dirty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Find the inverse of the </a:t>
                </a:r>
                <a:r>
                  <a:rPr lang="en-US" sz="4000" dirty="0" smtClean="0"/>
                  <a:t>function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</m:func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 t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=343</m:t>
                    </m:r>
                  </m:oMath>
                </a14:m>
                <a:endParaRPr lang="en-US" sz="400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-6</a:t>
                </a:r>
                <a:endParaRPr lang="en-US" sz="4000" dirty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+2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 t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151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7.4 Quiz</vt:lpstr>
      <vt:lpstr>7.4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71</cp:revision>
  <dcterms:created xsi:type="dcterms:W3CDTF">2010-08-17T17:31:29Z</dcterms:created>
  <dcterms:modified xsi:type="dcterms:W3CDTF">2012-01-30T21:54:10Z</dcterms:modified>
</cp:coreProperties>
</file>